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7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D3D5-794B-445A-A88E-813BEB091CF7}" type="datetimeFigureOut">
              <a:rPr lang="it-IT" smtClean="0"/>
              <a:pPr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A84A-CE26-41F4-BFFB-B10C429A1C9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33CCFF"/>
                </a:solidFill>
                <a:latin typeface="Comic Sans MS" pitchFamily="66" charset="0"/>
              </a:rPr>
              <a:t>Modena fra 20 anni.</a:t>
            </a:r>
            <a:endParaRPr lang="it-IT" dirty="0">
              <a:solidFill>
                <a:srgbClr val="33CC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Di Minniti Virginia &amp; Piccinini Silvia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3D Carducci Modena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La via Emilia oggi.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Segnaposto contenuto 4" descr="map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1071546"/>
            <a:ext cx="5178626" cy="464347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Questa è la via Emilia di oggi. </a:t>
            </a:r>
          </a:p>
          <a:p>
            <a:r>
              <a:rPr lang="it-IT" sz="2000" dirty="0" smtClean="0"/>
              <a:t>Proveremo a cambiarla come secondo noi potrà diventare fra 20 anni.</a:t>
            </a:r>
          </a:p>
          <a:p>
            <a:r>
              <a:rPr lang="it-IT" sz="2000" dirty="0" smtClean="0"/>
              <a:t>Con spazi ricreativi - pannelli fotovoltaici su ogni palazzo-spazi verdi.</a:t>
            </a:r>
            <a:endParaRPr lang="it-IT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ap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14290"/>
            <a:ext cx="5266699" cy="4333882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 rot="5400000">
            <a:off x="3286116" y="2643182"/>
            <a:ext cx="2786082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images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857760"/>
            <a:ext cx="2638425" cy="173355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857620" y="5429264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potrebbero mettere sulla via Emilia parchi,così magari </a:t>
            </a:r>
          </a:p>
          <a:p>
            <a:r>
              <a:rPr lang="it-IT" dirty="0" smtClean="0"/>
              <a:t>Assorbono lo smog che fanno le macchine.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 rot="10800000">
            <a:off x="3071802" y="1000108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age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500041"/>
            <a:ext cx="2786082" cy="2086872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142844" y="2857496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Parchi per bambini e ragazzi così invece di stare chiusi in casa,posso venire a divertirsi o a studiare in un parco.</a:t>
            </a:r>
            <a:endParaRPr lang="it-IT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Progetto piazza Roma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Pizza Roma d’oggi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7" name="Segnaposto contenuto 6" descr="pazza roma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2714620"/>
            <a:ext cx="3839791" cy="2721787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latin typeface="Comic Sans MS" pitchFamily="66" charset="0"/>
              </a:rPr>
              <a:t>Piazza Roma fra 20 anni,il nuovo progetto.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8" name="Segnaposto contenuto 7" descr="piazza rom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00562" y="2857496"/>
            <a:ext cx="4103924" cy="2378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Edifici in costruzione in via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Paolo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Ferrari.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Segnaposto contenuto 4" descr="bc8fc943025284088b3a0c35984ebc45_or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563846"/>
            <a:ext cx="5111750" cy="379398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1800" dirty="0" smtClean="0">
                <a:latin typeface="Comic Sans MS" pitchFamily="66" charset="0"/>
              </a:rPr>
              <a:t>Questo è il nuovo è il nuovo progetto.</a:t>
            </a:r>
          </a:p>
          <a:p>
            <a:r>
              <a:rPr lang="it-IT" sz="1800" dirty="0" smtClean="0">
                <a:latin typeface="Comic Sans MS" pitchFamily="66" charset="0"/>
              </a:rPr>
              <a:t>Questo progetto è ancora in costruzione ma da qui a poco sarà finito.</a:t>
            </a:r>
          </a:p>
          <a:p>
            <a:r>
              <a:rPr lang="it-IT" sz="1800" dirty="0" smtClean="0">
                <a:latin typeface="Comic Sans MS" pitchFamily="66" charset="0"/>
              </a:rPr>
              <a:t>Noi pensavamo ad rivestire il tetto di pannelli solari così l’energia catturata poi può venire utilizzata negli uffici e nei palazzi e nelle case. E si potrebbe risparmiare sia i soldi e sia l’energia.</a:t>
            </a:r>
          </a:p>
          <a:p>
            <a:endParaRPr lang="it-IT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ap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672" y="95250"/>
            <a:ext cx="4832627" cy="3976692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 rot="5400000">
            <a:off x="3071802" y="2857496"/>
            <a:ext cx="235745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572008"/>
            <a:ext cx="2714644" cy="1639645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143372" y="4286256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Fra 20 anni,dovrebbero viaggiare per Modena solo macchine elettriche.</a:t>
            </a:r>
          </a:p>
          <a:p>
            <a:r>
              <a:rPr lang="it-IT" dirty="0" smtClean="0"/>
              <a:t>Così si inquina di meno,si risparmia.</a:t>
            </a:r>
          </a:p>
          <a:p>
            <a:r>
              <a:rPr lang="it-IT" dirty="0" smtClean="0"/>
              <a:t>E magari si potrebbero fare macchine che costano poco così anche quelli che non si possono permettere una macchina normale possono comprala a basso costo.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rot="10800000">
            <a:off x="3143240" y="1285860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ToyotaFCHVAD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85728"/>
            <a:ext cx="2963729" cy="1714512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14282" y="2143116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Oppure,ci sono anche macchine ad idrogeno.</a:t>
            </a:r>
          </a:p>
          <a:p>
            <a:r>
              <a:rPr lang="it-IT" dirty="0" smtClean="0"/>
              <a:t>Queste risparmiano sul energia.</a:t>
            </a:r>
          </a:p>
          <a:p>
            <a:endParaRPr lang="it-IT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Centri ricreativi per anziani.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Segnaposto contenuto 4" descr="5-11-2007_Centro_ricreativo_anziani__quot_solleone2_quot__-_Vigeva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1714488"/>
            <a:ext cx="4571182" cy="3071834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Dovrebbero esserci più centri ricreativi per anziani.</a:t>
            </a:r>
          </a:p>
          <a:p>
            <a:r>
              <a:rPr lang="it-IT" sz="1600" dirty="0" smtClean="0"/>
              <a:t>Perché così gli anziani non stanno soli in casa,e così </a:t>
            </a:r>
            <a:r>
              <a:rPr lang="it-IT" sz="1600" dirty="0" err="1" smtClean="0"/>
              <a:t>vanno…a</a:t>
            </a:r>
            <a:r>
              <a:rPr lang="it-IT" sz="1600" dirty="0" smtClean="0"/>
              <a:t> giocare a carte,a ballare e a stare in compagnia con gli altri simili.</a:t>
            </a:r>
          </a:p>
          <a:p>
            <a:r>
              <a:rPr lang="it-IT" sz="1600" dirty="0" smtClean="0"/>
              <a:t>E se non stanno in questi centri ma in casa si potrebbero deprimere,e anche morire per solitudine. E soprattutto per entrare non bisogna pagare,come in vece nelle polisportive.</a:t>
            </a:r>
            <a:endParaRPr lang="it-IT" sz="1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Centri ricreativi per bambini.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Segnaposto contenuto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1830" y="2071678"/>
            <a:ext cx="4387177" cy="3286148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>
                <a:latin typeface="Comic Sans MS" pitchFamily="66" charset="0"/>
              </a:rPr>
              <a:t>più centri ricreativi per bambini,non a pagamento.</a:t>
            </a:r>
          </a:p>
          <a:p>
            <a:r>
              <a:rPr lang="it-IT" sz="1600" dirty="0" smtClean="0">
                <a:latin typeface="Comic Sans MS" pitchFamily="66" charset="0"/>
              </a:rPr>
              <a:t>Così invece di stare a casa davanti alla tv,o davanti ai videogiochi potrebbero stare in questi centri dove ci si più a divertire e stare in compagni degli altri bambini e divertirsi.</a:t>
            </a:r>
          </a:p>
          <a:p>
            <a:r>
              <a:rPr lang="it-IT" sz="1600" dirty="0" smtClean="0">
                <a:latin typeface="Comic Sans MS" pitchFamily="66" charset="0"/>
              </a:rPr>
              <a:t>In modo naturale e sociale.</a:t>
            </a:r>
          </a:p>
          <a:p>
            <a:r>
              <a:rPr lang="it-IT" sz="1600" dirty="0" smtClean="0">
                <a:latin typeface="Comic Sans MS" pitchFamily="66" charset="0"/>
              </a:rPr>
              <a:t>Nei centri ricreativi si possono impegnare anche i nonni ,che stando a casa si sentono soli. I nonni fanno volontariato in questi centri e così possono stare con propri nipoti</a:t>
            </a:r>
            <a:endParaRPr lang="it-IT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Volontariato ragazzi  a Modena 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Segnaposto contenuto 4" descr="img000000924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1" y="935394"/>
            <a:ext cx="4286280" cy="4269136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>
                <a:latin typeface="Comic Sans MS" pitchFamily="66" charset="0"/>
              </a:rPr>
              <a:t>A Modena ci sono centri di volontariato per ragazzi , si riuniscono una o due volte a settimana, fanno viaggi in giro  per l’ Italia ..  Sono associazioni per il bene dell’ Italia.  Fanno manifestazioni in giro per l’ Italia </a:t>
            </a:r>
            <a:endParaRPr lang="it-IT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426</Words>
  <Application>Microsoft Office PowerPoint</Application>
  <PresentationFormat>Presentazione su schermo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Modena fra 20 anni.</vt:lpstr>
      <vt:lpstr>La via Emilia oggi.</vt:lpstr>
      <vt:lpstr>Diapositiva 3</vt:lpstr>
      <vt:lpstr>Progetto piazza Roma</vt:lpstr>
      <vt:lpstr>Edifici in costruzione in via Paolo Ferrari.</vt:lpstr>
      <vt:lpstr>Diapositiva 6</vt:lpstr>
      <vt:lpstr>Centri ricreativi per anziani.</vt:lpstr>
      <vt:lpstr>Centri ricreativi per bambini.</vt:lpstr>
      <vt:lpstr>Volontariato ragazzi  a Modena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Modena fra 20 anni.</dc:title>
  <dc:creator>STUDENTI</dc:creator>
  <cp:lastModifiedBy>STUDENTI</cp:lastModifiedBy>
  <cp:revision>16</cp:revision>
  <dcterms:created xsi:type="dcterms:W3CDTF">2013-04-08T07:27:58Z</dcterms:created>
  <dcterms:modified xsi:type="dcterms:W3CDTF">2013-05-06T07:29:03Z</dcterms:modified>
</cp:coreProperties>
</file>